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2" r:id="rId25"/>
    <p:sldId id="279" r:id="rId26"/>
    <p:sldId id="280" r:id="rId27"/>
    <p:sldId id="281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9"/>
  </p:normalViewPr>
  <p:slideViewPr>
    <p:cSldViewPr snapToGrid="0" snapToObjects="1">
      <p:cViewPr varScale="1">
        <p:scale>
          <a:sx n="93" d="100"/>
          <a:sy n="93" d="100"/>
        </p:scale>
        <p:origin x="784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7C29DF-C388-0F4B-B9A9-22BAAE854086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3AB48B-171C-DE49-B6C9-5C21B4E43AFE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63879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AB48B-171C-DE49-B6C9-5C21B4E43AFE}" type="slidenum">
              <a:rPr lang="es-ES_tradnl" smtClean="0"/>
              <a:t>24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2521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66618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7294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375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40210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11691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88248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54376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45440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68574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16303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0688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FB1F0-2A98-A744-9455-751D4528B2AF}" type="datetimeFigureOut">
              <a:rPr lang="es-ES_tradnl" smtClean="0"/>
              <a:t>11/10/16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D56A2-3E9C-A248-B0CC-3DF888C6828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0818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JAVASCRIPT</a:t>
            </a:r>
            <a:endParaRPr lang="es-ES_tradnl" dirty="0">
              <a:solidFill>
                <a:schemeClr val="bg2">
                  <a:lumMod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 err="1" smtClean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Jhonatan</a:t>
            </a:r>
            <a:r>
              <a:rPr lang="es-ES_tradnl" dirty="0" smtClean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Laguna</a:t>
            </a:r>
          </a:p>
          <a:p>
            <a:r>
              <a:rPr lang="es-ES_tradnl" dirty="0" smtClean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Twitter y GitHub: @</a:t>
            </a:r>
            <a:r>
              <a:rPr lang="es-ES_tradnl" dirty="0" err="1" smtClean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LagunaISW</a:t>
            </a:r>
            <a:r>
              <a:rPr lang="es-ES_tradnl" dirty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ES_tradnl" dirty="0" smtClean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 /  </a:t>
            </a:r>
            <a:r>
              <a:rPr lang="es-ES_tradnl" dirty="0" err="1" smtClean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Fb</a:t>
            </a:r>
            <a:r>
              <a:rPr lang="es-ES_tradnl" dirty="0" smtClean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: </a:t>
            </a:r>
            <a:r>
              <a:rPr lang="es-ES_tradnl" dirty="0" err="1" smtClean="0">
                <a:solidFill>
                  <a:schemeClr val="bg2">
                    <a:lumMod val="25000"/>
                  </a:schemeClr>
                </a:solidFill>
                <a:latin typeface="Roboto" charset="0"/>
                <a:ea typeface="Roboto" charset="0"/>
                <a:cs typeface="Roboto" charset="0"/>
              </a:rPr>
              <a:t>JhonatanLaguna</a:t>
            </a:r>
            <a:endParaRPr lang="es-ES_tradnl" dirty="0" smtClean="0">
              <a:solidFill>
                <a:schemeClr val="bg2">
                  <a:lumMod val="25000"/>
                </a:schemeClr>
              </a:solidFill>
              <a:latin typeface="Roboto" charset="0"/>
              <a:ea typeface="Roboto" charset="0"/>
              <a:cs typeface="Roboto" charset="0"/>
            </a:endParaRPr>
          </a:p>
          <a:p>
            <a:endParaRPr lang="es-ES_tradnl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900" y="4648200"/>
            <a:ext cx="21971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8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960587"/>
            <a:ext cx="10515600" cy="936826"/>
          </a:xfrm>
        </p:spPr>
        <p:txBody>
          <a:bodyPr>
            <a:normAutofit/>
          </a:bodyPr>
          <a:lstStyle/>
          <a:p>
            <a:pPr algn="ctr"/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2004</a:t>
            </a:r>
            <a:endParaRPr lang="es-ES_tradnl" b="1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347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266700"/>
            <a:ext cx="100330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9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715670"/>
            <a:ext cx="10058400" cy="542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563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i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“Muchas personas </a:t>
            </a:r>
            <a:r>
              <a:rPr lang="es-ES_tradnl" i="1" dirty="0" err="1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todav</a:t>
            </a:r>
            <a:r>
              <a:rPr lang="es-ES" i="1" dirty="0" err="1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ía</a:t>
            </a:r>
            <a:r>
              <a:rPr lang="es-ES" i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 tienen esa impresión de Internet Explorer”</a:t>
            </a:r>
            <a:endParaRPr lang="es-ES_tradnl" i="1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sz="3200" i="1" dirty="0" smtClean="0"/>
              <a:t>- Alguien en Microsoft</a:t>
            </a:r>
            <a:endParaRPr lang="es-ES_tradnl" sz="3200" i="1" dirty="0"/>
          </a:p>
        </p:txBody>
      </p:sp>
    </p:spTree>
    <p:extLst>
      <p:ext uri="{BB962C8B-B14F-4D97-AF65-F5344CB8AC3E}">
        <p14:creationId xmlns:p14="http://schemas.microsoft.com/office/powerpoint/2010/main" val="83297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932666"/>
            <a:ext cx="10058400" cy="499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05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250" y="736600"/>
            <a:ext cx="76835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42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68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2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2552700"/>
            <a:ext cx="92710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01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960587"/>
            <a:ext cx="10515600" cy="936826"/>
          </a:xfrm>
        </p:spPr>
        <p:txBody>
          <a:bodyPr>
            <a:normAutofit/>
          </a:bodyPr>
          <a:lstStyle/>
          <a:p>
            <a:pPr algn="ctr"/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2008</a:t>
            </a:r>
            <a:endParaRPr lang="es-ES_tradnl" b="1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5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921144"/>
            <a:ext cx="10515600" cy="1015712"/>
          </a:xfrm>
        </p:spPr>
        <p:txBody>
          <a:bodyPr>
            <a:normAutofit/>
          </a:bodyPr>
          <a:lstStyle/>
          <a:p>
            <a:pPr algn="ctr"/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JavaScript</a:t>
            </a:r>
            <a:r>
              <a:rPr lang="es-ES_tradnl" b="1" dirty="0" smtClean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ES_tradnl" b="1" dirty="0" smtClean="0">
                <a:solidFill>
                  <a:srgbClr val="FF0000"/>
                </a:solidFill>
                <a:latin typeface="Roboto" charset="0"/>
                <a:ea typeface="Roboto" charset="0"/>
                <a:cs typeface="Roboto" charset="0"/>
              </a:rPr>
              <a:t>!=</a:t>
            </a:r>
            <a:r>
              <a:rPr lang="es-ES_tradnl" b="1" dirty="0" smtClean="0">
                <a:latin typeface="Roboto" charset="0"/>
                <a:ea typeface="Roboto" charset="0"/>
                <a:cs typeface="Roboto" charset="0"/>
              </a:rPr>
              <a:t> </a:t>
            </a:r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Java</a:t>
            </a:r>
            <a:endParaRPr lang="es-ES_tradnl" b="1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29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0" y="596900"/>
            <a:ext cx="34290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2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584200"/>
            <a:ext cx="690880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5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960587"/>
            <a:ext cx="10515600" cy="936826"/>
          </a:xfrm>
        </p:spPr>
        <p:txBody>
          <a:bodyPr>
            <a:normAutofit/>
          </a:bodyPr>
          <a:lstStyle/>
          <a:p>
            <a:pPr algn="ctr"/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V8</a:t>
            </a:r>
            <a:endParaRPr lang="es-ES_tradnl" b="1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1655" y="4263736"/>
            <a:ext cx="1729509" cy="2594264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0654145" y="4079070"/>
            <a:ext cx="1637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 smtClean="0">
                <a:latin typeface="Roboto" charset="0"/>
                <a:ea typeface="Roboto" charset="0"/>
                <a:cs typeface="Roboto" charset="0"/>
              </a:rPr>
              <a:t>Este NO </a:t>
            </a:r>
            <a:endParaRPr lang="es-ES_tradnl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2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971258"/>
            <a:ext cx="10515600" cy="915483"/>
          </a:xfrm>
        </p:spPr>
        <p:txBody>
          <a:bodyPr>
            <a:normAutofit/>
          </a:bodyPr>
          <a:lstStyle/>
          <a:p>
            <a:pPr algn="ctr"/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JavaScript hoy</a:t>
            </a:r>
            <a:endParaRPr lang="es-ES_tradnl" b="1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445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935480"/>
            <a:ext cx="10058400" cy="29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641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12" y="2563092"/>
            <a:ext cx="11334175" cy="203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0656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3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562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83" y="2703368"/>
            <a:ext cx="11406433" cy="145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9518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798616"/>
            <a:ext cx="10058400" cy="526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00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52500"/>
            <a:ext cx="97536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174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658990"/>
            <a:ext cx="10515600" cy="1540020"/>
          </a:xfrm>
        </p:spPr>
        <p:txBody>
          <a:bodyPr>
            <a:normAutofit fontScale="90000"/>
          </a:bodyPr>
          <a:lstStyle/>
          <a:p>
            <a:pPr algn="ctr"/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La improbable historia de JavaScript</a:t>
            </a:r>
            <a:endParaRPr lang="es-ES_tradnl" b="1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47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" y="1638300"/>
            <a:ext cx="10058400" cy="327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299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92381" y="2078181"/>
            <a:ext cx="5257800" cy="2701637"/>
          </a:xfrm>
        </p:spPr>
        <p:txBody>
          <a:bodyPr>
            <a:normAutofit/>
          </a:bodyPr>
          <a:lstStyle/>
          <a:p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1995</a:t>
            </a:r>
            <a:b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1 persona</a:t>
            </a:r>
            <a:b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</a:br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10 días</a:t>
            </a:r>
            <a:endParaRPr lang="es-ES_tradnl" b="1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0682" y="2324100"/>
            <a:ext cx="22606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1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282" y="309804"/>
            <a:ext cx="8721436" cy="623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576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b="32727"/>
          <a:stretch/>
        </p:blipFill>
        <p:spPr>
          <a:xfrm>
            <a:off x="2027291" y="1122218"/>
            <a:ext cx="8137418" cy="461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99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50" y="431800"/>
            <a:ext cx="7937500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0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584200"/>
            <a:ext cx="875030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4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658990"/>
            <a:ext cx="10515600" cy="1540020"/>
          </a:xfrm>
        </p:spPr>
        <p:txBody>
          <a:bodyPr>
            <a:normAutofit fontScale="90000"/>
          </a:bodyPr>
          <a:lstStyle/>
          <a:p>
            <a:pPr algn="ctr"/>
            <a:r>
              <a:rPr lang="es-ES_tradnl" b="1" dirty="0" smtClean="0">
                <a:solidFill>
                  <a:schemeClr val="bg2">
                    <a:lumMod val="50000"/>
                  </a:schemeClr>
                </a:solidFill>
                <a:latin typeface="Roboto" charset="0"/>
                <a:ea typeface="Roboto" charset="0"/>
                <a:cs typeface="Roboto" charset="0"/>
              </a:rPr>
              <a:t>Muchas personas todavía tienen esa impresión de JavaScript</a:t>
            </a:r>
            <a:endParaRPr lang="es-ES_tradnl" b="1" dirty="0">
              <a:solidFill>
                <a:schemeClr val="bg2">
                  <a:lumMod val="50000"/>
                </a:schemeClr>
              </a:solidFill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30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54</Words>
  <Application>Microsoft Macintosh PowerPoint</Application>
  <PresentationFormat>Panorámica</PresentationFormat>
  <Paragraphs>15</Paragraphs>
  <Slides>30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5" baseType="lpstr">
      <vt:lpstr>Calibri</vt:lpstr>
      <vt:lpstr>Calibri Light</vt:lpstr>
      <vt:lpstr>Roboto</vt:lpstr>
      <vt:lpstr>Arial</vt:lpstr>
      <vt:lpstr>Tema de Office</vt:lpstr>
      <vt:lpstr>JAVASCRIPT</vt:lpstr>
      <vt:lpstr>JavaScript != Java</vt:lpstr>
      <vt:lpstr>La improbable historia de JavaScript</vt:lpstr>
      <vt:lpstr>1995 1 persona 10 días</vt:lpstr>
      <vt:lpstr>Presentación de PowerPoint</vt:lpstr>
      <vt:lpstr>Presentación de PowerPoint</vt:lpstr>
      <vt:lpstr>Presentación de PowerPoint</vt:lpstr>
      <vt:lpstr>Presentación de PowerPoint</vt:lpstr>
      <vt:lpstr>Muchas personas todavía tienen esa impresión de JavaScript</vt:lpstr>
      <vt:lpstr>2004</vt:lpstr>
      <vt:lpstr>Presentación de PowerPoint</vt:lpstr>
      <vt:lpstr>Presentación de PowerPoint</vt:lpstr>
      <vt:lpstr>“Muchas personas todavía tienen esa impresión de Internet Explorer”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2008</vt:lpstr>
      <vt:lpstr>Presentación de PowerPoint</vt:lpstr>
      <vt:lpstr>Presentación de PowerPoint</vt:lpstr>
      <vt:lpstr>V8</vt:lpstr>
      <vt:lpstr>JavaScript hoy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>Jhonatan Laguna</dc:creator>
  <cp:lastModifiedBy>Jhonatan Laguna</cp:lastModifiedBy>
  <cp:revision>10</cp:revision>
  <dcterms:created xsi:type="dcterms:W3CDTF">2016-10-11T14:44:26Z</dcterms:created>
  <dcterms:modified xsi:type="dcterms:W3CDTF">2016-10-11T17:04:37Z</dcterms:modified>
</cp:coreProperties>
</file>

<file path=docProps/thumbnail.jpeg>
</file>